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3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A5506"/>
    <a:srgbClr val="770000"/>
    <a:srgbClr val="050497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2" d="100"/>
          <a:sy n="82" d="100"/>
        </p:scale>
        <p:origin x="49" y="3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1932ED1-435D-4A70-A37F-4A0243D1A97B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D8B8DAE-7024-413C-8BBE-389AA4FEB25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083281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D8B8DAE-7024-413C-8BBE-389AA4FEB257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97670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7AE6084-B465-4AD2-87CD-64C90B33688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8F4045D-2FFE-41E2-96E2-1CDF3D97952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1273779-EB70-44F4-A116-60FD9DB429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029A772-2810-4421-853A-943529E76E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5FCAFA8-6AA0-402F-A21F-732938E8DD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27786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A181227-11A5-4BEF-AD1B-8F3AAD35B6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32929B7-5181-4E03-BC0A-5D015C8A22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B4E85E0-7D7D-42CF-A50B-255C2B495A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A12AD25-E446-44BE-83C6-6155988FCB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F349EA2-A940-400E-8861-838824229D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39093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C18060DD-FCF8-40ED-8A86-8687289B9AA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8D40769-8D3B-4E55-987E-7CFFC8EA8AD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9931E25-089A-40BE-9F67-92F02CC15C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0D94B17-526E-4495-B110-073DE4B4C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213EE4E-17DC-4596-B468-88895C7A2E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97372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7F2D21-7B4E-449C-AA7D-CB1DD8A4A5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6F1316D-9FF2-4254-A4F8-7E4DAFC0CFF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7493821-F7A8-4966-AABA-B69CF6237B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9D6D93C-20EE-4059-8C2A-3586BB2D39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1A596DC-1AC8-47A8-90D3-AF5017C5D3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96650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F9717A9-8AA8-459D-AEFD-C0AEECD28D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7CC1368-A634-461F-9E0C-586CF8A02D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71088D4-B629-433B-A064-DC6F0E2C93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91084E2-AC0E-4149-8C33-1831AC003A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F3CE777-5E66-4C3E-B051-A232E6B2CD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04134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E53281B-B804-4612-AD25-26FC5B3BA3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35A17BC-56FE-42CF-A114-A359A409360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87453B9-81FF-44AA-954B-348E2C59E8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82DA4F4-E8BA-4390-A618-E1E0F87A7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DDC70CA-4AED-47B3-8099-EF4517143C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016ED4E-79BB-44CF-ACFC-58FF569C35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47054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BF807AE-8A9C-425A-9EB1-CBB6F9124B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22E29A4-20E2-4DDD-AB70-81B04D21C2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CB590B32-8798-4DAA-B241-074E0E15016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CA1E8698-13E9-4E29-988B-0009A91B8CD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2542F97D-31D3-4E89-AAC9-BEF4DD6DD3A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E0FD73A-C1CD-4930-989E-1609052028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C1317FE-21F8-4ADC-A252-6A1010C59D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730EF283-139E-4730-8F34-855DF2EB8B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2296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9EBD73-F249-40E9-A20F-9B0C2630BF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22DDD88-DC3B-4B69-8F21-A2ED42DA4A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CDBE4C87-8F65-4235-969D-9F62BEBB90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AB751E6B-E813-420D-82F7-079E701C87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90707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5FD675F-0A86-46AF-8C1D-94C41E502A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25E82E9-5BCB-4491-AB45-EFBF1DF545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2EB6ADA-B3EE-4575-A376-BA6894D3EE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00890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B95D4E7-E92A-40FF-9BA6-24ED93FD11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BFA3879-82FC-4F39-9D87-95DE3A47DA1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C808F00-87F0-4D23-9BB2-4E2D7F29C91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28F073C-9278-4F69-A77E-ECB1694BA8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63C0589-7FBB-4C39-9A54-E1AD4FC5F5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5039E46-A5B2-4266-BB62-B0849536F9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94987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E044FEE-83C0-4129-9C8E-65CB43A0D5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81B29B8-46CF-40A7-94CB-EC7425E111B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6D524C81-38ED-42F0-955A-D742CBD686E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A0A858B-8129-4BBB-9351-0855AACF49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54AE6F3-B8CF-4FEF-A844-08E11FD7EF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F22F1D6-28B4-4C66-B48A-F985E9B3B4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33155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3C5D364-C704-4516-BD85-8AF17E97B6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1AD818F-450D-47DB-AC2C-CAC09D0B19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1688CAD-8900-4A32-B6D4-90512D5055B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B91842-D678-4841-9FB9-6B94FF61B0F1}" type="datetimeFigureOut">
              <a:rPr kumimoji="1" lang="ja-JP" altLang="en-US" smtClean="0"/>
              <a:t>2022/4/23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282C316-38DF-4B9B-A69F-C55D78C3820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4984723-6F3C-4E7B-8623-C68B6101BD2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094CDA1-E100-4BBB-9D6A-D97AD17A32E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33736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A550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アイコン, 円&#10;&#10;自動的に生成された説明">
            <a:extLst>
              <a:ext uri="{FF2B5EF4-FFF2-40B4-BE49-F238E27FC236}">
                <a16:creationId xmlns:a16="http://schemas.microsoft.com/office/drawing/2014/main" id="{A7FFB06A-E097-4627-B33C-1CD0E126036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76131" y="2263080"/>
            <a:ext cx="859693" cy="881905"/>
          </a:xfrm>
          <a:prstGeom prst="rect">
            <a:avLst/>
          </a:prstGeom>
        </p:spPr>
      </p:pic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352909A4-44B0-457F-A5BF-5696BE44FA3B}"/>
              </a:ext>
            </a:extLst>
          </p:cNvPr>
          <p:cNvSpPr/>
          <p:nvPr/>
        </p:nvSpPr>
        <p:spPr>
          <a:xfrm>
            <a:off x="1847461" y="2346815"/>
            <a:ext cx="6394580" cy="707524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2800" dirty="0">
                <a:solidFill>
                  <a:schemeClr val="bg1"/>
                </a:solidFill>
                <a:latin typeface="UD デジタル 教科書体 NP-R" panose="02020400000000000000" pitchFamily="18" charset="-128"/>
                <a:ea typeface="UD デジタル 教科書体 NP-R" panose="02020400000000000000" pitchFamily="18" charset="-128"/>
              </a:rPr>
              <a:t>ワンポイント</a:t>
            </a:r>
            <a:r>
              <a:rPr kumimoji="1" lang="en-US" altLang="ja-JP" sz="2800" dirty="0">
                <a:solidFill>
                  <a:schemeClr val="bg1"/>
                </a:solidFill>
                <a:latin typeface="UD デジタル 教科書体 NP-R" panose="02020400000000000000" pitchFamily="18" charset="-128"/>
                <a:ea typeface="UD デジタル 教科書体 NP-R" panose="02020400000000000000" pitchFamily="18" charset="-128"/>
              </a:rPr>
              <a:t>-</a:t>
            </a:r>
            <a:r>
              <a:rPr kumimoji="1" lang="ja-JP" altLang="en-US" sz="2800" dirty="0">
                <a:solidFill>
                  <a:schemeClr val="bg1"/>
                </a:solidFill>
                <a:latin typeface="UD デジタル 教科書体 NP-R" panose="02020400000000000000" pitchFamily="18" charset="-128"/>
                <a:ea typeface="UD デジタル 教科書体 NP-R" panose="02020400000000000000" pitchFamily="18" charset="-128"/>
              </a:rPr>
              <a:t>てんとうむし</a:t>
            </a:r>
            <a:r>
              <a:rPr kumimoji="1" lang="en-US" altLang="ja-JP" sz="2800" dirty="0">
                <a:solidFill>
                  <a:schemeClr val="bg1"/>
                </a:solidFill>
                <a:latin typeface="UD デジタル 教科書体 NP-R" panose="02020400000000000000" pitchFamily="18" charset="-128"/>
                <a:ea typeface="UD デジタル 教科書体 NP-R" panose="02020400000000000000" pitchFamily="18" charset="-128"/>
              </a:rPr>
              <a:t>A-Orange</a:t>
            </a:r>
            <a:endParaRPr kumimoji="1" lang="ja-JP" altLang="en-US" sz="2800" dirty="0">
              <a:solidFill>
                <a:schemeClr val="bg1"/>
              </a:solidFill>
              <a:latin typeface="UD デジタル 教科書体 NP-R" panose="02020400000000000000" pitchFamily="18" charset="-128"/>
              <a:ea typeface="UD デジタル 教科書体 NP-R" panose="02020400000000000000" pitchFamily="18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20149658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325</TotalTime>
  <Words>5</Words>
  <Application>Microsoft Office PowerPoint</Application>
  <PresentationFormat>ワイド画面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UD デジタル 教科書体 NP-R</vt:lpstr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永原 篤</dc:creator>
  <cp:lastModifiedBy>永原 篤</cp:lastModifiedBy>
  <cp:revision>108</cp:revision>
  <dcterms:created xsi:type="dcterms:W3CDTF">2022-03-24T06:37:06Z</dcterms:created>
  <dcterms:modified xsi:type="dcterms:W3CDTF">2022-04-23T13:43:08Z</dcterms:modified>
</cp:coreProperties>
</file>

<file path=docProps/thumbnail.jpeg>
</file>