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0000"/>
    <a:srgbClr val="05049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247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32ED1-435D-4A70-A37F-4A0243D1A97B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B8DAE-7024-413C-8BBE-389AA4FEB2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328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B8DAE-7024-413C-8BBE-389AA4FEB25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9767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AE6084-B465-4AD2-87CD-64C90B3368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8F4045D-2FFE-41E2-96E2-1CDF3D9795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273779-EB70-44F4-A116-60FD9DB42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29A772-2810-4421-853A-943529E76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FCAFA8-6AA0-402F-A21F-732938E8D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778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181227-11A5-4BEF-AD1B-8F3AAD35B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32929B7-5181-4E03-BC0A-5D015C8A22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4E85E0-7D7D-42CF-A50B-255C2B495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12AD25-E446-44BE-83C6-6155988FC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349EA2-A940-400E-8861-838824229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909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18060DD-FCF8-40ED-8A86-8687289B9A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8D40769-8D3B-4E55-987E-7CFFC8EA8A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931E25-089A-40BE-9F67-92F02CC15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D94B17-526E-4495-B110-073DE4B4C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13EE4E-17DC-4596-B468-88895C7A2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737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7F2D21-7B4E-449C-AA7D-CB1DD8A4A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F1316D-9FF2-4254-A4F8-7E4DAFC0C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493821-F7A8-4966-AABA-B69CF6237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D6D93C-20EE-4059-8C2A-3586BB2D3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A596DC-1AC8-47A8-90D3-AF5017C5D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665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9717A9-8AA8-459D-AEFD-C0AEECD28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7CC1368-A634-461F-9E0C-586CF8A02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1088D4-B629-433B-A064-DC6F0E2C9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1084E2-AC0E-4149-8C33-1831AC00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3CE777-5E66-4C3E-B051-A232E6B2C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41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53281B-B804-4612-AD25-26FC5B3BA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5A17BC-56FE-42CF-A114-A359A40936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87453B9-81FF-44AA-954B-348E2C59E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2DA4F4-E8BA-4390-A618-E1E0F87A7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DC70CA-4AED-47B3-8099-EF4517143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016ED4E-79BB-44CF-ACFC-58FF569C3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705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F807AE-8A9C-425A-9EB1-CBB6F9124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2E29A4-20E2-4DDD-AB70-81B04D21C2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B590B32-8798-4DAA-B241-074E0E1501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A1E8698-13E9-4E29-988B-0009A91B8C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542F97D-31D3-4E89-AAC9-BEF4DD6DD3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E0FD73A-C1CD-4930-989E-160905202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C1317FE-21F8-4ADC-A252-6A1010C59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30EF283-139E-4730-8F34-855DF2EB8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22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9EBD73-F249-40E9-A20F-9B0C2630B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2DDD88-DC3B-4B69-8F21-A2ED42DA4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DBE4C87-8F65-4235-969D-9F62BEBB9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B751E6B-E813-420D-82F7-079E701C8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9070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5FD675F-0A86-46AF-8C1D-94C41E50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25E82E9-5BCB-4491-AB45-EFBF1DF54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EB6ADA-B3EE-4575-A376-BA6894D3E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089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95D4E7-E92A-40FF-9BA6-24ED93FD1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FA3879-82FC-4F39-9D87-95DE3A47D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C808F00-87F0-4D23-9BB2-4E2D7F29C9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28F073C-9278-4F69-A77E-ECB1694BA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63C0589-7FBB-4C39-9A54-E1AD4FC5F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5039E46-A5B2-4266-BB62-B0849536F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49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044FEE-83C0-4129-9C8E-65CB43A0D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81B29B8-46CF-40A7-94CB-EC7425E111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D524C81-38ED-42F0-955A-D742CBD686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0A858B-8129-4BBB-9351-0855AACF4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54AE6F3-B8CF-4FEF-A844-08E11FD7E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F22F1D6-28B4-4C66-B48A-F985E9B3B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315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3C5D364-C704-4516-BD85-8AF17E97B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AD818F-450D-47DB-AC2C-CAC09D0B19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688CAD-8900-4A32-B6D4-90512D5055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91842-D678-4841-9FB9-6B94FF61B0F1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82C316-38DF-4B9B-A69F-C55D78C382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984723-6F3C-4E7B-8623-C68B6101B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37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図形&#10;&#10;中程度の精度で自動的に生成された説明">
            <a:extLst>
              <a:ext uri="{FF2B5EF4-FFF2-40B4-BE49-F238E27FC236}">
                <a16:creationId xmlns:a16="http://schemas.microsoft.com/office/drawing/2014/main" id="{15255426-A25A-489D-B59F-49FDE6665A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447"/>
          <a:stretch/>
        </p:blipFill>
        <p:spPr>
          <a:xfrm>
            <a:off x="1184586" y="2346815"/>
            <a:ext cx="709194" cy="707524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52909A4-44B0-457F-A5BF-5696BE44FA3B}"/>
              </a:ext>
            </a:extLst>
          </p:cNvPr>
          <p:cNvSpPr/>
          <p:nvPr/>
        </p:nvSpPr>
        <p:spPr>
          <a:xfrm>
            <a:off x="1847461" y="2346815"/>
            <a:ext cx="4795935" cy="7075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ワンポイント</a:t>
            </a:r>
            <a:r>
              <a:rPr kumimoji="1" lang="en-US" altLang="ja-JP" sz="2800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-</a:t>
            </a:r>
            <a:r>
              <a:rPr kumimoji="1" lang="ja-JP" altLang="en-US" sz="2800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桜</a:t>
            </a:r>
            <a:r>
              <a:rPr kumimoji="1" lang="en-US" altLang="ja-JP" sz="2800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A-Red</a:t>
            </a:r>
            <a:endParaRPr kumimoji="1" lang="ja-JP" altLang="en-US" sz="2800" dirty="0">
              <a:solidFill>
                <a:schemeClr val="bg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1496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5</Words>
  <Application>Microsoft Office PowerPoint</Application>
  <PresentationFormat>ワイド画面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NP-R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永原 篤</dc:creator>
  <cp:lastModifiedBy>永原 篤</cp:lastModifiedBy>
  <cp:revision>102</cp:revision>
  <dcterms:created xsi:type="dcterms:W3CDTF">2022-03-24T06:37:06Z</dcterms:created>
  <dcterms:modified xsi:type="dcterms:W3CDTF">2022-04-19T13:30:21Z</dcterms:modified>
</cp:coreProperties>
</file>